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59" r:id="rId15"/>
    <p:sldId id="272" r:id="rId16"/>
    <p:sldId id="261" r:id="rId17"/>
    <p:sldId id="264" r:id="rId18"/>
    <p:sldId id="275" r:id="rId19"/>
    <p:sldId id="289" r:id="rId20"/>
    <p:sldId id="266" r:id="rId21"/>
    <p:sldId id="265" r:id="rId22"/>
    <p:sldId id="295" r:id="rId23"/>
    <p:sldId id="273" r:id="rId24"/>
    <p:sldId id="276" r:id="rId25"/>
    <p:sldId id="315" r:id="rId26"/>
    <p:sldId id="313" r:id="rId27"/>
    <p:sldId id="312" r:id="rId28"/>
    <p:sldId id="314" r:id="rId29"/>
    <p:sldId id="297" r:id="rId30"/>
    <p:sldId id="296" r:id="rId31"/>
    <p:sldId id="298" r:id="rId32"/>
    <p:sldId id="301" r:id="rId33"/>
    <p:sldId id="299" r:id="rId34"/>
    <p:sldId id="300" r:id="rId35"/>
    <p:sldId id="283" r:id="rId36"/>
    <p:sldId id="280" r:id="rId37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9" autoAdjust="0"/>
    <p:restoredTop sz="81657" autoAdjust="0"/>
  </p:normalViewPr>
  <p:slideViewPr>
    <p:cSldViewPr>
      <p:cViewPr>
        <p:scale>
          <a:sx n="60" d="100"/>
          <a:sy n="60" d="100"/>
        </p:scale>
        <p:origin x="-732" y="-1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Grau: Testklassen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Grau: Testklassen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Diego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Handy</a:t>
            </a:r>
          </a:p>
          <a:p>
            <a:r>
              <a:rPr lang="de-CH" baseline="0" dirty="0" smtClean="0"/>
              <a:t>Delia, Browser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Technologien</a:t>
            </a:r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</a:t>
            </a:r>
            <a:r>
              <a:rPr lang="de-CH" dirty="0" smtClean="0"/>
              <a:t>mit Handy erfassen</a:t>
            </a:r>
            <a:endParaRPr lang="de-CH" dirty="0" smtClean="0"/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</a:t>
            </a:r>
            <a:r>
              <a:rPr lang="de-CH" dirty="0" smtClean="0"/>
              <a:t>GUI</a:t>
            </a:r>
            <a:endParaRPr lang="de-CH" dirty="0" smtClean="0"/>
          </a:p>
          <a:p>
            <a:r>
              <a:rPr lang="de-CH" dirty="0" smtClean="0"/>
              <a:t>Zugriff auf Daten über </a:t>
            </a:r>
            <a:r>
              <a:rPr lang="de-CH" dirty="0" smtClean="0"/>
              <a:t>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</a:t>
            </a:r>
            <a:r>
              <a:rPr lang="de-CH" dirty="0" smtClean="0"/>
              <a:t>Administration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 der Arbeit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Kundenvorschläge auf </a:t>
            </a:r>
            <a:r>
              <a:rPr lang="de-CH" dirty="0" err="1" smtClean="0"/>
              <a:t>Android</a:t>
            </a:r>
            <a:r>
              <a:rPr lang="de-CH" dirty="0" smtClean="0"/>
              <a:t> anzeigen</a:t>
            </a:r>
          </a:p>
          <a:p>
            <a:r>
              <a:rPr lang="de-CH" dirty="0" smtClean="0"/>
              <a:t>Vorschläge sortiert nach Distanz zur aktuellen Position (GPS)</a:t>
            </a:r>
          </a:p>
          <a:p>
            <a:r>
              <a:rPr lang="de-CH" dirty="0" smtClean="0"/>
              <a:t>Auswählen eines vordefinierten Stundeneintragstyp</a:t>
            </a:r>
          </a:p>
          <a:p>
            <a:r>
              <a:rPr lang="de-CH" dirty="0" smtClean="0"/>
              <a:t>Zuweisung Stundeneinträge zu Aufträgen (Server)</a:t>
            </a:r>
          </a:p>
          <a:p>
            <a:r>
              <a:rPr lang="de-CH" dirty="0" smtClean="0"/>
              <a:t>CRUD von Materialien, Aufträgen,</a:t>
            </a:r>
          </a:p>
          <a:p>
            <a:pPr marL="109728" indent="0">
              <a:buNone/>
            </a:pPr>
            <a:r>
              <a:rPr lang="de-CH" dirty="0" smtClean="0"/>
              <a:t>  Kunden, Mitarbeiter, Stundeneinträgen </a:t>
            </a:r>
          </a:p>
          <a:p>
            <a:pPr marL="109728" indent="0">
              <a:buNone/>
            </a:pPr>
            <a:r>
              <a:rPr lang="de-CH" dirty="0" smtClean="0"/>
              <a:t>  auf Server</a:t>
            </a:r>
          </a:p>
          <a:p>
            <a:pPr marL="109728" indent="0">
              <a:buNone/>
            </a:pP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Realisierte Funktionen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323528" y="154911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635896" y="1204892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733778"/>
            <a:ext cx="540060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23528" y="1772816"/>
            <a:ext cx="6048672" cy="3744416"/>
          </a:xfrm>
        </p:spPr>
        <p:txBody>
          <a:bodyPr>
            <a:normAutofit lnSpcReduction="10000"/>
          </a:bodyPr>
          <a:lstStyle/>
          <a:p>
            <a:r>
              <a:rPr lang="fr-CH" dirty="0" smtClean="0"/>
              <a:t>Server</a:t>
            </a:r>
          </a:p>
          <a:p>
            <a:pPr lvl="1"/>
            <a:r>
              <a:rPr lang="fr-CH" dirty="0" smtClean="0"/>
              <a:t>Apache </a:t>
            </a:r>
            <a:r>
              <a:rPr lang="en-US" dirty="0" smtClean="0"/>
              <a:t>Webserver</a:t>
            </a:r>
            <a:endParaRPr lang="fr-CH" dirty="0" smtClean="0"/>
          </a:p>
          <a:p>
            <a:pPr lvl="1"/>
            <a:r>
              <a:rPr lang="fr-CH" dirty="0" smtClean="0"/>
              <a:t>MySQL DB</a:t>
            </a:r>
          </a:p>
          <a:p>
            <a:r>
              <a:rPr lang="fr-CH" dirty="0" smtClean="0"/>
              <a:t>PC Client</a:t>
            </a:r>
          </a:p>
          <a:p>
            <a:pPr lvl="1"/>
            <a:r>
              <a:rPr lang="fr-CH" dirty="0" smtClean="0"/>
              <a:t>HTTP(S)</a:t>
            </a:r>
            <a:endParaRPr lang="fr-CH" dirty="0" smtClean="0"/>
          </a:p>
          <a:p>
            <a:pPr lvl="1"/>
            <a:r>
              <a:rPr lang="fr-CH" dirty="0" smtClean="0"/>
              <a:t>Browser (XHTML, CSS, JS)</a:t>
            </a:r>
          </a:p>
          <a:p>
            <a:r>
              <a:rPr lang="fr-CH" dirty="0" err="1" smtClean="0"/>
              <a:t>Android</a:t>
            </a:r>
            <a:r>
              <a:rPr lang="fr-CH" dirty="0" smtClean="0"/>
              <a:t> Client</a:t>
            </a:r>
          </a:p>
          <a:p>
            <a:pPr lvl="1"/>
            <a:r>
              <a:rPr lang="fr-CH" dirty="0"/>
              <a:t>HTTP(S)</a:t>
            </a:r>
            <a:endParaRPr lang="fr-CH" dirty="0" smtClean="0"/>
          </a:p>
          <a:p>
            <a:pPr lvl="1"/>
            <a:r>
              <a:rPr lang="fr-CH" dirty="0" err="1" smtClean="0"/>
              <a:t>SQLite</a:t>
            </a:r>
            <a:r>
              <a:rPr lang="fr-CH" dirty="0" smtClean="0"/>
              <a:t> DB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372948" y="1333946"/>
            <a:ext cx="8280920" cy="4903366"/>
            <a:chOff x="372948" y="1333946"/>
            <a:chExt cx="8280920" cy="4903366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372948" y="1333946"/>
              <a:ext cx="8280920" cy="4896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2867" r="18535" b="18745"/>
          <a:stretch/>
        </p:blipFill>
        <p:spPr bwMode="auto">
          <a:xfrm>
            <a:off x="2605025" y="1196752"/>
            <a:ext cx="4470788" cy="458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 </a:t>
            </a:r>
            <a:r>
              <a:rPr lang="de-CH" sz="3000" dirty="0" smtClean="0"/>
              <a:t>der Arbeit</a:t>
            </a:r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</a:t>
            </a:r>
            <a:r>
              <a:rPr lang="de-CH" sz="2600" dirty="0" smtClean="0">
                <a:sym typeface="Wingdings" pitchFamily="2" charset="2"/>
              </a:rPr>
              <a:t>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5129" r="14261" b="41941"/>
          <a:stretch/>
        </p:blipFill>
        <p:spPr bwMode="auto">
          <a:xfrm>
            <a:off x="182576" y="1412776"/>
            <a:ext cx="881128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</a:p>
          <a:p>
            <a:pPr lvl="1"/>
            <a:r>
              <a:rPr lang="de-CH" dirty="0" smtClean="0"/>
              <a:t>Auf der nächsten Folie: Umsetzung </a:t>
            </a:r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6" name="Ellipse 5"/>
          <p:cNvSpPr/>
          <p:nvPr/>
        </p:nvSpPr>
        <p:spPr>
          <a:xfrm>
            <a:off x="2766084" y="321297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7" name="Grafik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0768"/>
            <a:ext cx="4176504" cy="4791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Kann nicht zusammengezählt werden</a:t>
            </a:r>
          </a:p>
          <a:p>
            <a:pPr lvl="1"/>
            <a:r>
              <a:rPr lang="de-CH" dirty="0" smtClean="0"/>
              <a:t>Java LOC &gt; Ruby LOC für gleiche Funktionalität</a:t>
            </a:r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/>
              <a:t>Anzahl verwendete Klassen / Module: </a:t>
            </a:r>
            <a:r>
              <a:rPr lang="de-CH" dirty="0" smtClean="0"/>
              <a:t>~ 5-20</a:t>
            </a:r>
            <a:endParaRPr lang="de-CH" dirty="0"/>
          </a:p>
          <a:p>
            <a:r>
              <a:rPr lang="de-CH" dirty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~ </a:t>
            </a:r>
            <a:r>
              <a:rPr lang="de-CH" dirty="0" smtClean="0"/>
              <a:t>535</a:t>
            </a:r>
          </a:p>
          <a:p>
            <a:r>
              <a:rPr lang="de-CH" dirty="0" smtClean="0"/>
              <a:t>Code 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Anzahl </a:t>
            </a:r>
            <a:r>
              <a:rPr lang="de-CH" dirty="0"/>
              <a:t>Packages: 10</a:t>
            </a:r>
          </a:p>
          <a:p>
            <a:r>
              <a:rPr lang="de-CH" dirty="0"/>
              <a:t>Anzahl eigene Klassen: 60</a:t>
            </a:r>
          </a:p>
          <a:p>
            <a:r>
              <a:rPr lang="de-CH" dirty="0"/>
              <a:t>Anzahl verwendete Klassen</a:t>
            </a:r>
            <a:r>
              <a:rPr lang="de-CH" dirty="0" smtClean="0"/>
              <a:t>: ~35</a:t>
            </a:r>
            <a:endParaRPr lang="de-CH" dirty="0"/>
          </a:p>
          <a:p>
            <a:r>
              <a:rPr lang="de-CH" dirty="0" smtClean="0"/>
              <a:t>Geschriebene Codezeilen</a:t>
            </a:r>
            <a:r>
              <a:rPr lang="de-CH" dirty="0"/>
              <a:t>: </a:t>
            </a:r>
            <a:r>
              <a:rPr lang="de-CH" dirty="0" smtClean="0"/>
              <a:t>2517</a:t>
            </a:r>
            <a:endParaRPr lang="de-CH" dirty="0"/>
          </a:p>
          <a:p>
            <a:r>
              <a:rPr lang="de-CH" dirty="0"/>
              <a:t>Generierte Codezeilen</a:t>
            </a:r>
            <a:r>
              <a:rPr lang="de-CH" dirty="0" smtClean="0"/>
              <a:t>: 0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smtClean="0"/>
              <a:t>Projektbeginn schwierig</a:t>
            </a:r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 - Übersicht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Erfolgreicher Abschluss des Projekts</a:t>
            </a:r>
          </a:p>
          <a:p>
            <a:r>
              <a:rPr lang="de-CH" dirty="0" smtClean="0"/>
              <a:t>Zusammenarbeit im Team hervorragend </a:t>
            </a:r>
          </a:p>
          <a:p>
            <a:r>
              <a:rPr lang="de-CH" dirty="0" smtClean="0"/>
              <a:t>Anwenden von SE1-Prinzipien</a:t>
            </a:r>
          </a:p>
          <a:p>
            <a:r>
              <a:rPr lang="de-CH" dirty="0" smtClean="0"/>
              <a:t>Meilensteine bieten Rahmenstruktur</a:t>
            </a:r>
          </a:p>
          <a:p>
            <a:r>
              <a:rPr lang="de-CH" dirty="0" smtClean="0"/>
              <a:t>Kenntnisse in neuen Technologien erworben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Positive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Viele Sitzungen</a:t>
            </a:r>
          </a:p>
          <a:p>
            <a:r>
              <a:rPr lang="de-CH" dirty="0" smtClean="0"/>
              <a:t>Z.T. zu fest auf Details konzentriert</a:t>
            </a:r>
          </a:p>
          <a:p>
            <a:r>
              <a:rPr lang="de-CH" dirty="0" smtClean="0"/>
              <a:t>Aufwand (zu) gross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Negative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543" y="4667063"/>
            <a:ext cx="1600200" cy="16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schwerwiegenden Probleme</a:t>
            </a:r>
          </a:p>
          <a:p>
            <a:r>
              <a:rPr lang="de-CH" dirty="0" smtClean="0"/>
              <a:t>Einarbeitungszeit in Technologien unterschätzt (</a:t>
            </a:r>
            <a:r>
              <a:rPr lang="de-CH" dirty="0" err="1" smtClean="0"/>
              <a:t>Android</a:t>
            </a:r>
            <a:r>
              <a:rPr lang="de-CH" dirty="0" smtClean="0"/>
              <a:t>, Ruby on 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</a:p>
          <a:p>
            <a:r>
              <a:rPr lang="de-CH" dirty="0" smtClean="0"/>
              <a:t>Abgleichen 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Aufgetretene 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Programmierkenntnisse verbessert</a:t>
            </a:r>
          </a:p>
          <a:p>
            <a:r>
              <a:rPr lang="de-CH" dirty="0" smtClean="0"/>
              <a:t>Arbeiten im Team</a:t>
            </a:r>
          </a:p>
          <a:p>
            <a:r>
              <a:rPr lang="de-CH" dirty="0" smtClean="0"/>
              <a:t>Projekt-, Zeitmanagement </a:t>
            </a:r>
          </a:p>
          <a:p>
            <a:r>
              <a:rPr lang="de-CH" dirty="0" smtClean="0"/>
              <a:t>Einteilen von Arbeiten in Arbeitspakete</a:t>
            </a:r>
          </a:p>
          <a:p>
            <a:r>
              <a:rPr lang="de-CH" dirty="0" smtClean="0"/>
              <a:t>Anwenden agiler Softwareentwicklung </a:t>
            </a:r>
          </a:p>
          <a:p>
            <a:r>
              <a:rPr lang="de-CH" dirty="0" smtClean="0"/>
              <a:t>Erfahrungen im Umgang mit neuen Technologien (Ruby on </a:t>
            </a:r>
            <a:r>
              <a:rPr lang="de-CH" dirty="0" err="1" smtClean="0"/>
              <a:t>Rails</a:t>
            </a:r>
            <a:r>
              <a:rPr lang="de-CH" dirty="0" smtClean="0"/>
              <a:t>, 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80" y="4849838"/>
            <a:ext cx="2088232" cy="1392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erfolgreich abgeschlossen</a:t>
            </a:r>
          </a:p>
          <a:p>
            <a:r>
              <a:rPr lang="de-CH" dirty="0" smtClean="0"/>
              <a:t>Gute Zusammenarbeit im Team</a:t>
            </a:r>
          </a:p>
          <a:p>
            <a:r>
              <a:rPr lang="de-CH" dirty="0" smtClean="0"/>
              <a:t>Anwendung SE1 Kenntnisse</a:t>
            </a:r>
          </a:p>
          <a:p>
            <a:r>
              <a:rPr lang="de-CH" dirty="0" smtClean="0"/>
              <a:t>Zum Teil schwierig Arbeiten zu koordinieren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528</Words>
  <Application>Microsoft Office PowerPoint</Application>
  <PresentationFormat>Bildschirmpräsentation (4:3)</PresentationFormat>
  <Paragraphs>213</Paragraphs>
  <Slides>36</Slides>
  <Notes>22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37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 der Arbeit</vt:lpstr>
      <vt:lpstr>Realisierte Funktionen</vt:lpstr>
      <vt:lpstr>Live Demo</vt:lpstr>
      <vt:lpstr>Architektur Übersicht</vt:lpstr>
      <vt:lpstr>Tiers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</vt:lpstr>
      <vt:lpstr>Projektverlauf - Übersicht</vt:lpstr>
      <vt:lpstr>Positive Aspekte</vt:lpstr>
      <vt:lpstr>Negative Aspekte</vt:lpstr>
      <vt:lpstr>Aufgetretene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338</cp:revision>
  <dcterms:created xsi:type="dcterms:W3CDTF">2011-04-12T13:11:17Z</dcterms:created>
  <dcterms:modified xsi:type="dcterms:W3CDTF">2011-05-30T04:20:00Z</dcterms:modified>
</cp:coreProperties>
</file>